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23" r:id="rId2"/>
  </p:sldMasterIdLst>
  <p:notesMasterIdLst>
    <p:notesMasterId r:id="rId49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74" r:id="rId12"/>
    <p:sldId id="27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3" r:id="rId37"/>
    <p:sldId id="294" r:id="rId38"/>
    <p:sldId id="295" r:id="rId39"/>
    <p:sldId id="297" r:id="rId40"/>
    <p:sldId id="298" r:id="rId41"/>
    <p:sldId id="296" r:id="rId42"/>
    <p:sldId id="300" r:id="rId43"/>
    <p:sldId id="301" r:id="rId44"/>
    <p:sldId id="302" r:id="rId45"/>
    <p:sldId id="303" r:id="rId46"/>
    <p:sldId id="305" r:id="rId47"/>
    <p:sldId id="30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546DD-45CB-4F6D-BB98-6A0105431881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AEB14-BA9E-4203-AA25-867C97881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AEB14-BA9E-4203-AA25-867C978818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3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3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8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013232-154B-5DD4-18EC-C939608BF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25BB051-F6C0-ECBD-DAAA-520B38ABF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3DDEC9B-72A3-C15D-B019-2920EED10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13A654B-979F-1A38-4520-854854924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BB2748-DDFE-ABB9-6FF6-277B0402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64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08ED9B-5871-3FD8-33AA-C29E1E39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8B16488-58CC-0071-A9E6-5D181AE8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7FEC1A3-99A8-DDF4-132F-8D5D09283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2405ECC-2FF0-CC5D-9A32-6416F9CC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DDB09AE-7632-DFF1-5BDE-0D5B463B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99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DE0FC8-E2F1-155E-190B-6E2455895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671D94B-164E-B760-D77A-A4ED93921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757C2AD-A1F4-79B0-6C6D-913805E48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3862D0B-F556-AC9E-D35E-304E51C8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96AED4-76C5-0BEE-34C5-8E6D258E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2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3F9F82-27AA-FD4A-E129-89B3086C2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C5DF4C3-37B0-3A8F-1CF0-AE252DA5A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FB5F797-1484-1C0C-C9F2-47D664633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0C241B6-8202-26DA-2F9E-08CF29BF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03DF457-ECAA-1C31-81B2-BDC2EF0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C458B69-37CD-DBE3-9A43-6CA1C5548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53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2B60AA-D656-B622-C0D5-8CC5AD5E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3EC35CD-B174-FDA9-7EC4-BABD8EDB1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CA0E2F3-0CBB-9E9C-C188-77C795AE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B33734C-3260-4865-B1A8-34D3A66C1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9036D8F-6553-D2E3-A56D-130510C84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919EB6E-2C10-C2D2-2A8E-27A7EAFB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261E82-9627-E187-C264-FBEA40915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2CB4087-8B92-D1F2-1A2B-3B52252C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66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14121E-ED48-3C82-43CD-406993E6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971A56E-E974-EBD5-F4BE-138006AFB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DD56386-030C-80AD-0A7D-2BD42C9E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B81D83A-F2D2-4ED4-0867-EEA62D72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26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1325383-6595-7473-0290-5721A6A5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62D8C9E-C26B-5689-4DCF-937CDC8CC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70162C6-E611-D975-7445-46707A04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49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732C3F-6670-920A-3EE4-AF986924F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C45013B-BD75-65FB-5EB9-7ADEE4E6C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935A309-36F7-1F7D-919E-1447714AD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B0EF67C-BA5D-B0D5-2C38-97A9D6CA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DB9ADEC-F8D8-1AC0-E146-97F2AD63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52827EE-C58D-36B2-87DD-98B15CF2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6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1C324C-B57F-36A8-C389-8D906F6C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07FBFB3-1C24-4534-7C07-6DD3322C5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935AC3-EFC8-58E0-0877-FCB40C6C5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6764B6F-6F61-E655-7FE5-83602622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AE235A2-DA17-4EA1-74C5-91F561E7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8BDBDA4-05D3-269E-53FD-2B636E93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1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421A3F-117A-2E6E-AA15-F160EED8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A04708F-8894-D851-FD0D-7F7EDC17D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0218B7A-62A0-2629-C411-E0D2C500D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47E2E7A-5A70-48F5-B023-967C18AE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4F7451C-1F20-33C3-F737-3EB636CCC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79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AA2FCCC-8C9F-752D-C1FC-052AC1A63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CA51257-26B6-6099-03CC-EC1DE2922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B96E1D1-1DE5-8DCB-C7D6-6BB5ED245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04F6B1F-6A32-2DAA-8854-399A8610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C495C02-4D2D-A6E2-EBC1-FC8ADB2E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6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5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5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1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3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2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6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0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15" r:id="rId6"/>
    <p:sldLayoutId id="2147483711" r:id="rId7"/>
    <p:sldLayoutId id="2147483712" r:id="rId8"/>
    <p:sldLayoutId id="2147483713" r:id="rId9"/>
    <p:sldLayoutId id="2147483714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97B7C1F-5A4C-93EE-8F5A-A4B66430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D0B6407-4E22-85F6-207F-380E4FAA1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ED426B8-3CBB-0454-5AC5-6501165BC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BD8148D-BAA3-E0CE-5A2C-119F670C8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FF5614D-56D9-2DA2-93DA-2A73D25A2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4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5A2E3418-7B63-2581-FCE0-CB62AC79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00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3BA4EEC-E610-7ABB-6BD0-3720E15E9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hr-HR" sz="4800" dirty="0"/>
              <a:t>Aktivnosti</a:t>
            </a:r>
            <a:br>
              <a:rPr lang="hr-HR" sz="4800" dirty="0"/>
            </a:br>
            <a:r>
              <a:rPr lang="hr-HR" sz="4800" dirty="0"/>
              <a:t>i projekti</a:t>
            </a:r>
            <a:br>
              <a:rPr lang="hr-HR" sz="4800" dirty="0"/>
            </a:br>
            <a:r>
              <a:rPr lang="hr-HR" sz="4800" dirty="0"/>
              <a:t>u OŠ Josipa Račića</a:t>
            </a:r>
            <a:endParaRPr lang="en-US" sz="4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FB74408-28A5-D6E2-F09B-D4F27A368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hr-HR" sz="2000" dirty="0"/>
              <a:t>od 1. do 4. mjeseca 2026.</a:t>
            </a:r>
          </a:p>
          <a:p>
            <a:r>
              <a:rPr lang="hr-HR" sz="2000" dirty="0"/>
              <a:t>dr. sc. Tvrtko Beus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3CFB7C-7963-C545-2E84-ED59B26A8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F0AAEB5-6E57-8CC7-D9C1-D53770FFF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365125"/>
            <a:ext cx="10530381" cy="59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A5F7D7-7CAE-893B-05F4-1AAE5804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EE09B81-2F35-D87E-87AF-21BC85FCF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4" y="365124"/>
            <a:ext cx="10547196" cy="59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58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F725F6-9612-84DE-B7B7-5CA5B5693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9D52464-D9E9-4443-C8E0-8E096FFCC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40" y="365125"/>
            <a:ext cx="10514860" cy="58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8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D00A8E-A9E7-B640-9C72-BE779663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FA7077A-0F8E-5BF4-F4F0-56DCC12F9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1" y="365124"/>
            <a:ext cx="10535770" cy="59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9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AC3ED-D343-4EA3-8C08-361EC35E0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775BC2-ECE9-151F-DB9E-307EF806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C2CEB37E-A6DF-4501-9130-D1D14FBC4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1D1DEC-122B-2BDA-908D-1C4E65A4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A7C78B2-F263-07F6-57A1-6A97D520A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0" y="365125"/>
            <a:ext cx="10535770" cy="59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07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97D374-1B62-71D9-BCCC-B1872762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59530A1-1DBE-9B0F-ABD9-8B6B9AE86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1" y="365125"/>
            <a:ext cx="10556680" cy="59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59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345ABC-6974-B7FF-A74B-17FE024E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13A56FD-11FE-7A76-1759-0C98EA275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0" y="365125"/>
            <a:ext cx="10535770" cy="59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25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BD2D7A-4EFF-2856-7607-2DA5DC4F9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3E812C3-D71F-1D4F-637A-768485049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23" y="365125"/>
            <a:ext cx="8774723" cy="600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29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05758F-E1CE-1B60-2E8A-B5B850292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09C4AFB8-7477-7B6B-04DE-A1E9DE40D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365125"/>
            <a:ext cx="10530381" cy="59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37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48349A-4CEA-2535-DE2E-DA4429C7D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9153324-96CE-AD93-E87E-2E9FF57CC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9" y="365125"/>
            <a:ext cx="10544651" cy="59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15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E7F3FB-AA7C-EDCC-4CE9-83AFB0CA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2E57AE3-7225-114A-9B14-A6615E06A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71" y="365126"/>
            <a:ext cx="10598500" cy="59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70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CF2246-F5E3-6E4A-BA53-DBB5FA292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704687B-9F26-71C4-4F76-07547A422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9" y="365125"/>
            <a:ext cx="10577591" cy="59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37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33E7C5-089C-367A-F6AF-434442690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EAB0A43-C138-87EF-3B31-2F86F3BAE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98501" cy="59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4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E15BAB-722C-6D32-741C-E43AC7FFF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83F85124-6255-A6AA-49ED-B08139E43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32" y="365125"/>
            <a:ext cx="8015335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86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F4D038-9DCD-0A03-F43E-AD257632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7AF3393-4EEA-5C64-2741-D50DC098C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32" y="365125"/>
            <a:ext cx="8015335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5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2C202A-15B3-74A6-0FB6-8F72A9781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188B8E2-1D9C-4E79-9C45-FC6C95BC4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16" y="365125"/>
            <a:ext cx="7999767" cy="60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85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ED1741-FCA3-4278-286D-6CC05072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2CFAE39-4966-43DA-DCEE-6555BE680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61" y="365125"/>
            <a:ext cx="8067625" cy="60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54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8F95BF-495F-7AE6-EC9D-12D97D524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8CC69E6-9827-A6D7-1BA2-157C31868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23068" y="365125"/>
            <a:ext cx="8070872" cy="60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31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0C2A06-69D9-D5A7-08E5-5A380E7A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AA46549-ADBA-23C9-E163-ABE1187D5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4659" y="848735"/>
            <a:ext cx="6872784" cy="517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6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0CF614-0D9B-3C55-17B2-4649367A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B0732A6-FF98-67AE-DE4A-F261FED2E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83323" y="365125"/>
            <a:ext cx="8081481" cy="60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42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2B2221-502C-A680-18EF-E04F91CF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C26D22B3-03D4-5B1A-BFD6-676A08114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3" y="365124"/>
            <a:ext cx="10537967" cy="59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27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C8BD5C-0A83-A76E-1580-68C9EDE67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9B5E98F-34CE-1386-85DF-A8792495A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4484" y="847189"/>
            <a:ext cx="6860265" cy="51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76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47A067-A7CB-69F7-4401-1A05A7FF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68EA705-078C-4AA8-ECDD-D11085D67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20" y="0"/>
            <a:ext cx="5194169" cy="68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19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6D8EAB-B809-C25C-2D52-D05E727A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82723D2-53C7-1379-BBF0-42CBE6567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77" y="365125"/>
            <a:ext cx="7990297" cy="60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16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6D9953-84F7-B14E-894C-A727B4BD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F5179F3-DA3C-D8D8-C095-330FDCF85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88" y="365125"/>
            <a:ext cx="7957751" cy="599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45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0CE5B7-1CBC-F919-77BD-A9E65B36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CC24262-DC28-8BC0-1A45-FEEF56E95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47" y="365125"/>
            <a:ext cx="8003693" cy="60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07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DB315B-9CA6-34BA-628F-8ADB76E2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099A2C5-0D29-685E-4D6F-1E023A8C1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95" y="365125"/>
            <a:ext cx="813761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30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5C109E-ADD5-1B29-9D48-F5B1D2C0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C015797-95EF-A2B2-E008-DEA99DB72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5" y="365124"/>
            <a:ext cx="10513566" cy="58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5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D78BF9-67AE-C713-1ED0-8563110F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EAA725B-89F7-0AB1-E308-D1EFDDF4D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93" y="365125"/>
            <a:ext cx="8073813" cy="607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02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34ECE2-876A-98DD-D8E7-F2A50063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6780564-B9E1-7223-C96F-8D37F6732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69" y="365125"/>
            <a:ext cx="8033166" cy="60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7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7AD50E-659E-6D3B-4A1B-EDC90AA29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A50BD65-A297-F4B2-FCAB-81AE16463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10" y="365125"/>
            <a:ext cx="7977780" cy="60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8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CB601D-D0B0-AA74-0FEA-A5B2CA7E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5855437-513A-82DD-862C-6D3109564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5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022A91-E01E-8036-CC5E-BE8B708A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5F48A85-E7F2-05F6-EBAC-4250FC275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92" y="365125"/>
            <a:ext cx="8002816" cy="60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78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5219D8-3DBD-BCBC-1347-BA0A68CC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88C2A6B-4D52-E6A5-59AE-A2A27A719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46" y="365125"/>
            <a:ext cx="8002816" cy="60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33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310953-C596-9434-B83F-5EB78D24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7DE4E1C5-CD43-33E2-26E2-A1DA6DF8E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13" y="365125"/>
            <a:ext cx="8040373" cy="60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82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253BAA-08E7-353E-1B69-2221BFF9A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DBDC8F1-9390-EEC7-97FA-922B5ED59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70" y="365125"/>
            <a:ext cx="7965260" cy="59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81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AEF4A5-6D66-AA0A-5A1D-496048960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8977FCF-7CF2-80FE-7D00-AE6B45CCE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14" y="365125"/>
            <a:ext cx="8027854" cy="60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4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D40DB6-69A1-6642-8176-4665A770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077D962-A3A5-4BF6-EBAA-DF8D6668E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15" y="365124"/>
            <a:ext cx="8078264" cy="60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81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CB3037-6523-A164-B5B2-B76F76931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3FF960A-2BEB-461B-CFEC-F3B8D26F6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92" y="365125"/>
            <a:ext cx="8002816" cy="60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26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D7A4D1-A709-753D-740E-868010DE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E841B1C-15A4-3CB1-70DA-BFC2A4058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365125"/>
            <a:ext cx="10530381" cy="59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0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0255EC-9127-7EAE-9FE8-79357797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6D14803-780E-0197-C72B-1B99E2784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9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8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DDEB2-2054-B1CF-3533-D4EC05200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AE1CEF-0D78-503D-5E55-1725E2A9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06D84394-2B23-AC4A-FA01-EBF893534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6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E5A67-D4FC-E7AD-966E-066BB5C5C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C893DCD-7BD4-05DE-6587-75D8A3529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10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95FE3D-0020-7F5A-5C60-CE3217D3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44D6D8B-67BA-6A82-D31E-5F529328A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515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25</Words>
  <Application>Microsoft Office PowerPoint</Application>
  <PresentationFormat>Široki zaslon</PresentationFormat>
  <Paragraphs>4</Paragraphs>
  <Slides>46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46</vt:i4>
      </vt:variant>
    </vt:vector>
  </HeadingPairs>
  <TitlesOfParts>
    <vt:vector size="53" baseType="lpstr">
      <vt:lpstr>Aptos</vt:lpstr>
      <vt:lpstr>Aptos Display</vt:lpstr>
      <vt:lpstr>Arial</vt:lpstr>
      <vt:lpstr>Avenir Next LT Pro</vt:lpstr>
      <vt:lpstr>Calibri</vt:lpstr>
      <vt:lpstr>AccentBoxVTI</vt:lpstr>
      <vt:lpstr>Tema sustava Office</vt:lpstr>
      <vt:lpstr>Aktivnosti i projekti u OŠ Josipa Račića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Tvrtko Beus</dc:creator>
  <cp:lastModifiedBy>Tvrtko Beus</cp:lastModifiedBy>
  <cp:revision>5</cp:revision>
  <dcterms:created xsi:type="dcterms:W3CDTF">2026-04-22T14:22:17Z</dcterms:created>
  <dcterms:modified xsi:type="dcterms:W3CDTF">2026-04-22T17:34:12Z</dcterms:modified>
</cp:coreProperties>
</file>